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ED5B29-200C-4A2A-B9E9-DF4A4B643F0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ED5B29-200C-4A2A-B9E9-DF4A4B643F0C}"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ED5B29-200C-4A2A-B9E9-DF4A4B643F0C}"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ED5B29-200C-4A2A-B9E9-DF4A4B643F0C}"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ED5B29-200C-4A2A-B9E9-DF4A4B643F0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ED5B29-200C-4A2A-B9E9-DF4A4B643F0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039AE4-C8F6-429F-B8AA-ADB572E7378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ED5B29-200C-4A2A-B9E9-DF4A4B643F0C}"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039AE4-C8F6-429F-B8AA-ADB572E7378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حركات التقهقر</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هناك ثلاثة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انواع</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من حركات التقهقر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الخلف هي</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التقهقر العكسي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التقهقر بالوثب </a:t>
            </a:r>
          </a:p>
          <a:p>
            <a:r>
              <a:rPr lang="ar-IQ" sz="2400" dirty="0"/>
              <a:t>التقهقر العادي :- تعد حركه دفاعيه عكس التقدم للإمام تماماً ومعناها نقل القدم الخلفية للخلف مسافة مناسبة (قدم واحده) بعيدا عن مستوى متناول ذبابه نصل المنافس ثم تليها نقل القدم </a:t>
            </a:r>
            <a:r>
              <a:rPr lang="ar-IQ" sz="2400" dirty="0" err="1"/>
              <a:t>الامامية</a:t>
            </a:r>
            <a:r>
              <a:rPr lang="ar-IQ" sz="2400" dirty="0"/>
              <a:t> نفس المسافة مع مراعاة سرعة التوقيت وخفه الحركة ونقل القدمين قريبا من </a:t>
            </a:r>
            <a:r>
              <a:rPr lang="ar-IQ" sz="2400" b="1" dirty="0"/>
              <a:t>وتتم التقهقر بالمراحل </a:t>
            </a:r>
            <a:r>
              <a:rPr lang="ar-IQ" sz="2400" b="1" dirty="0" err="1"/>
              <a:t>التاليه</a:t>
            </a:r>
            <a:r>
              <a:rPr lang="ar-IQ" sz="2400" b="1" dirty="0"/>
              <a:t>:</a:t>
            </a:r>
            <a:endParaRPr lang="en-US" sz="2400" dirty="0"/>
          </a:p>
          <a:p>
            <a:r>
              <a:rPr lang="ar-IQ" sz="2400" dirty="0"/>
              <a:t>1- تنقل القدم ألخلفيه مسافة تقدر بحوالي قدم واحده دون زحف وبحركة خفيفة من مفصل الركبة الخلفي وعند الهبوط </a:t>
            </a:r>
            <a:r>
              <a:rPr lang="ar-IQ" sz="2400" dirty="0" err="1"/>
              <a:t>بها</a:t>
            </a:r>
            <a:r>
              <a:rPr lang="ar-IQ" sz="2400" dirty="0"/>
              <a:t> يجب أن تتم لمس الأرض  أولا بالحد الخلفي للنصف الأمامي من مشط القدم قبل أن تستقر كلها  على الأرض مع مراعاة عدم الإسراع بنقل مركز وثقل الجسم مع القدم الأمامية للخلف .</a:t>
            </a:r>
            <a:endParaRPr lang="en-US" sz="2400" dirty="0"/>
          </a:p>
          <a:p>
            <a:r>
              <a:rPr lang="ar-IQ" sz="2400" dirty="0"/>
              <a:t>2- ثم يتم نقل القدم الأمامية للخلف لتلحق بالقدم الخلفية وبنفس المسافة (قدم واحد) مع مراعاة الاحتفاظ باتجاه مشط القدم للأمام بحيث تتم حركه النقل (بالنسبة للقدم)من مفصل الفخذ الأمامي عند نقل مركز ثقل الجسم للخلف وعند الهبوط بالقدم الأمامية في مكانها الجديد على سطح الأرض يجب مراعاة ملامسه الأرض أولا بالنصف الأمامي لمشط القدم قبل </a:t>
            </a:r>
            <a:r>
              <a:rPr lang="ar-IQ" sz="2400" dirty="0" err="1"/>
              <a:t>ان</a:t>
            </a:r>
            <a:r>
              <a:rPr lang="ar-IQ" sz="2400" dirty="0"/>
              <a:t> تستقر كلها على سطح </a:t>
            </a:r>
            <a:r>
              <a:rPr lang="ar-IQ" sz="2400" dirty="0" err="1"/>
              <a:t>الأرض</a:t>
            </a:r>
            <a:r>
              <a:rPr lang="ar-IQ" sz="2400" dirty="0" err="1" smtClean="0"/>
              <a:t>الأرض</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التقهقر</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الاعتيادي</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هناك نقاط يجب مراعاتها عند أداء هذه الحركة وهي: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يتم نقل القدم  الخلفية إلى الخلف في العدة الأولى ثم يتم نقل القدم الأمامية للخلف في العدة الثانية.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يتم نقل القدمين إلى الخلف في العدة الثانية بالسرعة دون فترة السكون بين كل حركة القدمين. </a:t>
            </a:r>
          </a:p>
          <a:p>
            <a:pPr marL="0" marR="0" lvl="0" indent="0"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حركة القدمين الآتية فهي تعد مكملة ومتممة ومشتقة من حركتين سابقتين</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5" name="صورة 4" descr="F:\Final  رياضة\صور متن الباب الثاني\وضع التقهقر العتيادي.jpg"/>
          <p:cNvPicPr/>
          <p:nvPr/>
        </p:nvPicPr>
        <p:blipFill>
          <a:blip r:embed="rId2" cstate="print"/>
          <a:srcRect/>
          <a:stretch>
            <a:fillRect/>
          </a:stretch>
        </p:blipFill>
        <p:spPr bwMode="auto">
          <a:xfrm>
            <a:off x="1962361" y="2367686"/>
            <a:ext cx="5219278" cy="2122628"/>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245</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2018-12-18T14:54:02Z</dcterms:created>
  <dcterms:modified xsi:type="dcterms:W3CDTF">2018-12-18T14:57:33Z</dcterms:modified>
</cp:coreProperties>
</file>